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H1oPLViesQzZJjkhqSNZTA==" hashData="PlapJ5QhD3emePz/1exFqW9DFaE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21E30-EA64-4C7E-A085-6AF0F1BB8049}" type="datetimeFigureOut">
              <a:rPr lang="fr-FR" smtClean="0"/>
              <a:t>31/05/2018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5E145-FA60-4A6D-B393-790AB3A33AC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1.png"/><Relationship Id="rId18" Type="http://schemas.openxmlformats.org/officeDocument/2006/relationships/image" Target="../media/image24.pn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12" Type="http://schemas.openxmlformats.org/officeDocument/2006/relationships/hyperlink" Target="http://www.ppsmania.fr/gaillo_2009pps.htm" TargetMode="External"/><Relationship Id="rId17" Type="http://schemas.openxmlformats.org/officeDocument/2006/relationships/image" Target="../media/image23.png"/><Relationship Id="rId2" Type="http://schemas.openxmlformats.org/officeDocument/2006/relationships/image" Target="../media/image1.jpeg"/><Relationship Id="rId16" Type="http://schemas.openxmlformats.org/officeDocument/2006/relationships/hyperlink" Target="http://www.ppsmania.fr/author/gaillo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psmania.net/" TargetMode="External"/><Relationship Id="rId11" Type="http://schemas.openxmlformats.org/officeDocument/2006/relationships/image" Target="../media/image20.png"/><Relationship Id="rId5" Type="http://schemas.openxmlformats.org/officeDocument/2006/relationships/image" Target="../media/image16.jpeg"/><Relationship Id="rId15" Type="http://schemas.openxmlformats.org/officeDocument/2006/relationships/image" Target="../media/image22.png"/><Relationship Id="rId10" Type="http://schemas.openxmlformats.org/officeDocument/2006/relationships/hyperlink" Target="http://www.ppsmania.fr/author/gaillo" TargetMode="External"/><Relationship Id="rId4" Type="http://schemas.openxmlformats.org/officeDocument/2006/relationships/image" Target="../media/image15.jpeg"/><Relationship Id="rId9" Type="http://schemas.openxmlformats.org/officeDocument/2006/relationships/image" Target="../media/image19.gif"/><Relationship Id="rId14" Type="http://schemas.openxmlformats.org/officeDocument/2006/relationships/hyperlink" Target="http://www.ppsmania.fr/gaillo_2010pps.htm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1.png"/><Relationship Id="rId18" Type="http://schemas.openxmlformats.org/officeDocument/2006/relationships/image" Target="../media/image24.png"/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12" Type="http://schemas.openxmlformats.org/officeDocument/2006/relationships/hyperlink" Target="http://www.ppsmania.fr/gaillo_2009pps.htm" TargetMode="External"/><Relationship Id="rId17" Type="http://schemas.openxmlformats.org/officeDocument/2006/relationships/image" Target="../media/image23.png"/><Relationship Id="rId2" Type="http://schemas.openxmlformats.org/officeDocument/2006/relationships/image" Target="../media/image1.jpeg"/><Relationship Id="rId16" Type="http://schemas.openxmlformats.org/officeDocument/2006/relationships/hyperlink" Target="http://www.ppsmania.fr/author/gaillo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psmania.net/" TargetMode="External"/><Relationship Id="rId11" Type="http://schemas.openxmlformats.org/officeDocument/2006/relationships/image" Target="../media/image20.png"/><Relationship Id="rId5" Type="http://schemas.openxmlformats.org/officeDocument/2006/relationships/image" Target="../media/image16.jpeg"/><Relationship Id="rId15" Type="http://schemas.openxmlformats.org/officeDocument/2006/relationships/image" Target="../media/image22.png"/><Relationship Id="rId10" Type="http://schemas.openxmlformats.org/officeDocument/2006/relationships/hyperlink" Target="http://www.ppsmania.fr/author/gaillo" TargetMode="External"/><Relationship Id="rId4" Type="http://schemas.openxmlformats.org/officeDocument/2006/relationships/image" Target="../media/image15.jpeg"/><Relationship Id="rId9" Type="http://schemas.openxmlformats.org/officeDocument/2006/relationships/image" Target="../media/image19.gif"/><Relationship Id="rId14" Type="http://schemas.openxmlformats.org/officeDocument/2006/relationships/hyperlink" Target="http://www.ppsmania.fr/gaillo_2010pps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39428" cy="68614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9948" y="332656"/>
            <a:ext cx="66725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Camions décorés 01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08104" y="5733256"/>
            <a:ext cx="3098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Automatique &amp; son</a:t>
            </a:r>
            <a:endParaRPr lang="fr-FR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2000">
    <p:sndAc>
      <p:stSnd loop="1">
        <p:snd r:embed="rId2" name="130 - Johnny Cash - Rockabilly Blues (Texas 1955)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39428" cy="6861432"/>
          </a:xfrm>
          <a:prstGeom prst="rect">
            <a:avLst/>
          </a:prstGeom>
        </p:spPr>
      </p:pic>
      <p:pic>
        <p:nvPicPr>
          <p:cNvPr id="4" name="Image 3" descr="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3432"/>
            <a:ext cx="9139428" cy="6861432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39428" cy="6861432"/>
          </a:xfrm>
          <a:prstGeom prst="rect">
            <a:avLst/>
          </a:prstGeom>
        </p:spPr>
      </p:pic>
      <p:pic>
        <p:nvPicPr>
          <p:cNvPr id="4" name="Image 3" descr="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  <p:pic>
        <p:nvPicPr>
          <p:cNvPr id="4" name="Image 3" descr="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  <p:pic>
        <p:nvPicPr>
          <p:cNvPr id="4" name="Image 3" descr="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" y="-3432"/>
            <a:ext cx="9139428" cy="6861432"/>
          </a:xfrm>
          <a:prstGeom prst="rect">
            <a:avLst/>
          </a:prstGeom>
        </p:spPr>
      </p:pic>
      <p:pic>
        <p:nvPicPr>
          <p:cNvPr id="4" name="Image 3" descr="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  <p:pic>
        <p:nvPicPr>
          <p:cNvPr id="4" name="Image 3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  <p:pic>
        <p:nvPicPr>
          <p:cNvPr id="4" name="Image 3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520" y="0"/>
            <a:ext cx="84909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Photos et montage perso.</a:t>
            </a:r>
          </a:p>
          <a:p>
            <a:pPr algn="ctr"/>
            <a:r>
              <a:rPr lang="fr-F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Son du net…</a:t>
            </a:r>
            <a:endParaRPr lang="fr-F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7636" y="5805264"/>
            <a:ext cx="6856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Gaillo le: 01.06.2018</a:t>
            </a:r>
            <a:endParaRPr lang="fr-F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  <p:pic>
        <p:nvPicPr>
          <p:cNvPr id="4" name="Image 3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520" y="0"/>
            <a:ext cx="84909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Photos et montage perso.</a:t>
            </a:r>
          </a:p>
          <a:p>
            <a:pPr algn="ctr"/>
            <a:r>
              <a:rPr lang="fr-F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Son du net…</a:t>
            </a:r>
            <a:endParaRPr lang="fr-F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7636" y="5805264"/>
            <a:ext cx="6856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Gaillo le: 01.06.2018</a:t>
            </a:r>
            <a:endParaRPr lang="fr-F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8" name="Picture 7" descr="ScreenShot1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260648"/>
            <a:ext cx="91440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Je fais partie des 200 créateurs de </a:t>
            </a:r>
            <a:r>
              <a:rPr lang="fr-FR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ppsmania</a:t>
            </a:r>
            <a:r>
              <a:rPr lang="fr-FR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, tous bénévoles</a:t>
            </a:r>
          </a:p>
        </p:txBody>
      </p:sp>
      <p:pic>
        <p:nvPicPr>
          <p:cNvPr id="11" name="Image 8" descr="BanHautpageindexminippsmania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86150" y="785813"/>
            <a:ext cx="2171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9" descr="BanHautpageindex.jpg">
            <a:hlinkClick r:id="rId6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08213" y="3929063"/>
            <a:ext cx="4727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ligneetoile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4075" y="5445125"/>
            <a:ext cx="489743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ien06c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59113" y="6021388"/>
            <a:ext cx="21732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8" descr="lien03b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716338"/>
            <a:ext cx="21717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9" descr="lien04b.png">
            <a:hlinkClick r:id="rId14"/>
          </p:cNvPr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4508500"/>
            <a:ext cx="21717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20" descr="lien05b.png">
            <a:hlinkClick r:id="rId16"/>
          </p:cNvPr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229225"/>
            <a:ext cx="21732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 17" descr="lien06b.png">
            <a:hlinkClick r:id="rId10"/>
          </p:cNvPr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6021388"/>
            <a:ext cx="21717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  <p:pic>
        <p:nvPicPr>
          <p:cNvPr id="4" name="Image 3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520" y="0"/>
            <a:ext cx="84909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Photos et montage perso.</a:t>
            </a:r>
          </a:p>
          <a:p>
            <a:pPr algn="ctr"/>
            <a:r>
              <a:rPr lang="fr-FR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Son du net…</a:t>
            </a:r>
            <a:endParaRPr lang="fr-F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7636" y="5805264"/>
            <a:ext cx="6856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fr-FR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Gaillo le: 01.06.2018</a:t>
            </a:r>
            <a:endParaRPr lang="fr-FR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8" name="Picture 7" descr="ScreenShot1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260648"/>
            <a:ext cx="9144000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Je fais partie des 200 créateurs de </a:t>
            </a:r>
            <a:r>
              <a:rPr lang="fr-FR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ppsmania</a:t>
            </a:r>
            <a:r>
              <a:rPr lang="fr-FR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, tous bénévoles</a:t>
            </a:r>
          </a:p>
        </p:txBody>
      </p:sp>
      <p:pic>
        <p:nvPicPr>
          <p:cNvPr id="11" name="Image 8" descr="BanHautpageindexminippsmania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86150" y="785813"/>
            <a:ext cx="2171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9" descr="BanHautpageindex.jpg">
            <a:hlinkClick r:id="rId6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08213" y="3929063"/>
            <a:ext cx="4727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ligneetoile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4075" y="5445125"/>
            <a:ext cx="489743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ien06c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59113" y="6021388"/>
            <a:ext cx="21732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8" descr="lien03b.pn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716338"/>
            <a:ext cx="21717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9" descr="lien04b.png">
            <a:hlinkClick r:id="rId14"/>
          </p:cNvPr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4508500"/>
            <a:ext cx="21717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20" descr="lien05b.png">
            <a:hlinkClick r:id="rId16"/>
          </p:cNvPr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229225"/>
            <a:ext cx="21732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 17" descr="lien06b.png">
            <a:hlinkClick r:id="rId10"/>
          </p:cNvPr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6021388"/>
            <a:ext cx="21717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9428" cy="68614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9948" y="332656"/>
            <a:ext cx="66725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fr-FR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Camions décorés 01</a:t>
            </a:r>
            <a:endParaRPr lang="fr-FR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508104" y="5733256"/>
            <a:ext cx="3098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Automatique &amp; son</a:t>
            </a:r>
            <a:endParaRPr lang="fr-FR" sz="2800" b="1" dirty="0">
              <a:solidFill>
                <a:schemeClr val="bg1"/>
              </a:solidFill>
            </a:endParaRPr>
          </a:p>
        </p:txBody>
      </p:sp>
      <p:pic>
        <p:nvPicPr>
          <p:cNvPr id="5" name="Image 4" descr="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0" presetClass="exit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4" name="Image 3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1  E" pathEditMode="relative" ptsTypes="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  <p:pic>
        <p:nvPicPr>
          <p:cNvPr id="4" name="Image 3" descr="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1  E" pathEditMode="relative" ptsTypes="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1  E" pathEditMode="relative" ptsTypes="">
                                      <p:cBhvr>
                                        <p:cTn id="14" dur="5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4" name="Image 3" descr="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4" name="Image 3" descr="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6864"/>
            <a:ext cx="9144000" cy="6864864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6864"/>
            <a:ext cx="9144000" cy="6864864"/>
          </a:xfrm>
          <a:prstGeom prst="rect">
            <a:avLst/>
          </a:prstGeom>
        </p:spPr>
      </p:pic>
      <p:pic>
        <p:nvPicPr>
          <p:cNvPr id="4" name="Image 3" descr="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4" name="Image 3" descr="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" y="0"/>
            <a:ext cx="9139428" cy="6861432"/>
          </a:xfrm>
          <a:prstGeom prst="rect">
            <a:avLst/>
          </a:prstGeom>
        </p:spPr>
      </p:pic>
      <p:pic>
        <p:nvPicPr>
          <p:cNvPr id="3" name="Image 2" descr="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432"/>
            <a:ext cx="9144000" cy="6864864"/>
          </a:xfrm>
          <a:prstGeom prst="rect">
            <a:avLst/>
          </a:prstGeom>
        </p:spPr>
      </p:pic>
      <p:pic>
        <p:nvPicPr>
          <p:cNvPr id="4" name="Image 3" descr="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3432"/>
            <a:ext cx="9139428" cy="6861432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73</Words>
  <Application>Microsoft Office PowerPoint</Application>
  <PresentationFormat>Affichage à l'écran (4:3)</PresentationFormat>
  <Paragraphs>15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</dc:creator>
  <cp:lastModifiedBy>Alain</cp:lastModifiedBy>
  <cp:revision>3</cp:revision>
  <dcterms:created xsi:type="dcterms:W3CDTF">2018-05-31T14:34:13Z</dcterms:created>
  <dcterms:modified xsi:type="dcterms:W3CDTF">2018-05-31T15:55:15Z</dcterms:modified>
</cp:coreProperties>
</file>